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96021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31923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### SCRS Amortization Period (2001-2021) custom 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2022-01-06 14:38
##   Status: 200
##   Content-Type: application/octet-stream
##   Size: 13.8 kB
## &lt;ON DISK&gt;  /var/folders/0z/p5zgjmbn6531bgclzwc383500000gn/T//RtmpymvTzW/file87f75de4b1b.xlsx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2022-01-06T14:38:50Z</dcterms:created>
  <dcterms:modified xsi:type="dcterms:W3CDTF">2022-01-06T14:38:50Z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